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291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964587-6706-46A5-A74C-73F64A80EC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4B97BBD-160D-4FD9-B880-EF1B453A08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F0A637-7237-47A6-8F67-A3AC83A17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8D0-C41B-4C30-A55E-1A046385F9C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46724A-57A3-4BF2-B8B4-043212174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1F468D-8448-4196-9D61-9F7BCE5DE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8B61-BD0D-45B4-A3B2-288E55C62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255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B28E17-5DD0-46FE-A86F-AE921B72A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27C53F5-4265-4324-B2A3-24672C3600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3BFE27-80DB-40E6-B2D4-57015DD12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8D0-C41B-4C30-A55E-1A046385F9C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BD2310-54BB-44B4-9F2A-CDC81C4E3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5AD1B1-494A-44BC-ABE3-C8E9B7986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8B61-BD0D-45B4-A3B2-288E55C62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308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1805780-4911-4D66-8562-7AF4B5F453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5DF571-650D-4CFC-8638-DDEDC179CC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965BA7-4573-4270-8C1A-4CEE2127E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8D0-C41B-4C30-A55E-1A046385F9C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A1A100-2A95-4813-89A1-4AD619889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180598-05AD-4A51-8449-D32D34177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8B61-BD0D-45B4-A3B2-288E55C62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261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8D01E0-C723-451E-8242-B452F26F4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DB2F9A-884F-492C-BB34-5A3E82202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C8B3FB-B66C-48BD-81A0-F9F64FD0C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8D0-C41B-4C30-A55E-1A046385F9C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D4AF8B-011C-4EB2-9A32-53753B900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010978-5547-457B-820E-5F2B3E5E3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8B61-BD0D-45B4-A3B2-288E55C62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16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297814-D0B6-4976-8587-73015F0E5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C89E3B4-EF4F-4DC9-AE07-9FE605111B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587ACB-6DC8-4C66-A765-3E2159659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8D0-C41B-4C30-A55E-1A046385F9C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64250B-53D5-4351-A813-CA21919D8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34CDDC-820F-461E-838A-6C364BCFE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8B61-BD0D-45B4-A3B2-288E55C62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19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52A764-31C2-490D-AF81-F86D175EB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40EAA8-59E7-44D5-A177-3F6FE6B574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A19BF75-AD9C-4556-A474-3A6180F46D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5B7DB7B-28F2-40B4-A9A9-823EEEDFF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8D0-C41B-4C30-A55E-1A046385F9C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8D32DD0-0270-4190-A46F-4A532B16A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878DA9-9DDD-4F49-82EE-90AFAC407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8B61-BD0D-45B4-A3B2-288E55C62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7449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6E3C59-A48A-42E0-8CA8-4ECD261C7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3391737-DFB5-4402-BA15-44BC1D7ED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9DE75FE-B6D2-4E9E-AC88-57F9070F37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4B59539-AB8C-44C1-917E-797F8349AF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75F3C22-AB46-4E1F-A69F-BC8FFF3D38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2E78382-F425-4A83-9720-62C79C418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8D0-C41B-4C30-A55E-1A046385F9C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BF7F38D-90C7-440E-B3F2-BC0F214FD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C2CA5CD-27EB-4B1A-B7BB-D31074F97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8B61-BD0D-45B4-A3B2-288E55C62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4526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7B6D6E-2390-463F-8A6A-2DE16CCBE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01F9BE6-91E5-4932-BB82-8C3167918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8D0-C41B-4C30-A55E-1A046385F9C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09DBA13-39E1-4B14-97AE-B71698216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7F0753E-A4CA-463E-B71C-46404E909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8B61-BD0D-45B4-A3B2-288E55C62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868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ACA7AB1-1F17-4FD1-A5A7-79968B3FD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8D0-C41B-4C30-A55E-1A046385F9C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07DAEC8-D18A-4B5A-8598-A43E1DD6B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886F4A6-D7E4-4212-ACA6-26ECD8814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8B61-BD0D-45B4-A3B2-288E55C62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449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010808-3462-488E-BCE6-49EFA1AF5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3A72839-C639-4DAA-908F-FD9F3D0DB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1787CC8-1E6A-4AA1-94CD-CA8F1D43FE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0304D95-8980-48BD-8E54-2CA4AA3E3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8D0-C41B-4C30-A55E-1A046385F9C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DF4380B-2E78-4C09-B3B5-0C738233F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8D2A2BE-E73D-4023-A505-6A51FEFFF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8B61-BD0D-45B4-A3B2-288E55C62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16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DD55DD-51CE-49B8-A8AA-81B056914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1F76151-466D-4B1D-A9B8-44ACD1F56B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336EC29-FD81-4949-89CD-E5973178F7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C94CA15-36CD-49F5-8490-7E3C29339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8D0-C41B-4C30-A55E-1A046385F9C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6E14066-8103-47F2-B32E-80C3D20B2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22D2945-7369-4BB2-9190-C42E1A8F5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8B61-BD0D-45B4-A3B2-288E55C62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1919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01AC3E9-5C79-4B46-A49D-8DD17660A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2706F0D-8B06-4174-8C78-F278FE87D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FA3568-6A7B-4B3B-8B26-49915A7029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3A8D0-C41B-4C30-A55E-1A046385F9C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25CA73-5258-438F-AAA7-DBB16B46B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DB91A8-A771-4D77-82D4-16133C65E7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88B61-BD0D-45B4-A3B2-288E55C62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618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84658617-2608-464C-B452-DE9195E77B91}"/>
              </a:ext>
            </a:extLst>
          </p:cNvPr>
          <p:cNvSpPr txBox="1">
            <a:spLocks/>
          </p:cNvSpPr>
          <p:nvPr/>
        </p:nvSpPr>
        <p:spPr>
          <a:xfrm>
            <a:off x="1565922" y="2091309"/>
            <a:ext cx="9060154" cy="9059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ja-JP" altLang="en-US" sz="3549" dirty="0">
                <a:latin typeface="Meiryo UI" panose="020B0604030504040204" pitchFamily="50" charset="-128"/>
                <a:ea typeface="Meiryo UI" panose="020B0604030504040204" pitchFamily="50" charset="-128"/>
              </a:rPr>
              <a:t>本発表の内容に関連する利益相反事項は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49705E7A-2755-487E-BB6D-D8E8F72B4E4A}"/>
              </a:ext>
            </a:extLst>
          </p:cNvPr>
          <p:cNvSpPr txBox="1">
            <a:spLocks/>
          </p:cNvSpPr>
          <p:nvPr/>
        </p:nvSpPr>
        <p:spPr bwMode="auto">
          <a:xfrm>
            <a:off x="2159894" y="3529584"/>
            <a:ext cx="7872211" cy="948811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defTabSz="42545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2545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2pPr>
            <a:lvl3pPr algn="l" defTabSz="42545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4pPr algn="l" defTabSz="42545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4pPr>
            <a:lvl5pPr algn="l" defTabSz="42545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  <a:lvl6pPr marL="457200" algn="l" defTabSz="42545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6pPr>
            <a:lvl7pPr marL="914400" algn="l" defTabSz="42545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7pPr>
            <a:lvl8pPr marL="1371600" algn="l" defTabSz="42545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8pPr>
            <a:lvl9pPr marL="1828800" algn="l" defTabSz="42545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9pPr>
          </a:lstStyle>
          <a:p>
            <a:pPr marL="0" marR="0" lvl="0" indent="0" algn="ctr" defTabSz="4254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56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☑ 　ありません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62106B0-2915-4BEA-80E0-CF5CB593F572}"/>
              </a:ext>
            </a:extLst>
          </p:cNvPr>
          <p:cNvSpPr txBox="1"/>
          <p:nvPr/>
        </p:nvSpPr>
        <p:spPr>
          <a:xfrm>
            <a:off x="8080288" y="6137324"/>
            <a:ext cx="40062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ea typeface="Meiryo UI" panose="020B0604030504040204" pitchFamily="50" charset="-128"/>
              </a:rPr>
              <a:t>TCRT2026</a:t>
            </a:r>
            <a:endParaRPr lang="en-US" altLang="zh-TW" dirty="0">
              <a:latin typeface="Arial" panose="020B0604020202020204" pitchFamily="34" charset="0"/>
              <a:ea typeface="Meiryo UI" panose="020B0604030504040204" pitchFamily="50" charset="-128"/>
            </a:endParaRPr>
          </a:p>
          <a:p>
            <a:r>
              <a:rPr lang="zh-TW" altLang="en-US" dirty="0">
                <a:latin typeface="Arial" panose="020B0604020202020204" pitchFamily="34" charset="0"/>
                <a:ea typeface="Meiryo UI" panose="020B0604030504040204" pitchFamily="50" charset="-128"/>
              </a:rPr>
              <a:t>第</a:t>
            </a:r>
            <a:r>
              <a:rPr lang="en-US" altLang="zh-TW" dirty="0">
                <a:latin typeface="Arial" panose="020B0604020202020204" pitchFamily="34" charset="0"/>
                <a:ea typeface="Meiryo UI" panose="020B0604030504040204" pitchFamily="50" charset="-128"/>
              </a:rPr>
              <a:t>1</a:t>
            </a:r>
            <a:r>
              <a:rPr lang="en-US" altLang="ja-JP" dirty="0">
                <a:latin typeface="Arial" panose="020B0604020202020204" pitchFamily="34" charset="0"/>
                <a:ea typeface="Meiryo UI" panose="020B0604030504040204" pitchFamily="50" charset="-128"/>
              </a:rPr>
              <a:t>6</a:t>
            </a:r>
            <a:r>
              <a:rPr lang="zh-TW" altLang="en-US" dirty="0">
                <a:latin typeface="Arial" panose="020B0604020202020204" pitchFamily="34" charset="0"/>
                <a:ea typeface="Meiryo UI" panose="020B0604030504040204" pitchFamily="50" charset="-128"/>
              </a:rPr>
              <a:t>回東北放射線医療技術学術大会</a:t>
            </a:r>
          </a:p>
        </p:txBody>
      </p:sp>
    </p:spTree>
    <p:extLst>
      <p:ext uri="{BB962C8B-B14F-4D97-AF65-F5344CB8AC3E}">
        <p14:creationId xmlns:p14="http://schemas.microsoft.com/office/powerpoint/2010/main" val="2228051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84658617-2608-464C-B452-DE9195E77B91}"/>
              </a:ext>
            </a:extLst>
          </p:cNvPr>
          <p:cNvSpPr txBox="1">
            <a:spLocks/>
          </p:cNvSpPr>
          <p:nvPr/>
        </p:nvSpPr>
        <p:spPr>
          <a:xfrm>
            <a:off x="1565922" y="567314"/>
            <a:ext cx="9060154" cy="9059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ja-JP" altLang="en-US" sz="3549" dirty="0">
                <a:latin typeface="Meiryo UI" panose="020B0604030504040204" pitchFamily="50" charset="-128"/>
                <a:ea typeface="Meiryo UI" panose="020B0604030504040204" pitchFamily="50" charset="-128"/>
              </a:rPr>
              <a:t>本発表の内容に関連する利益相反事項は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49705E7A-2755-487E-BB6D-D8E8F72B4E4A}"/>
              </a:ext>
            </a:extLst>
          </p:cNvPr>
          <p:cNvSpPr txBox="1">
            <a:spLocks/>
          </p:cNvSpPr>
          <p:nvPr/>
        </p:nvSpPr>
        <p:spPr bwMode="auto">
          <a:xfrm>
            <a:off x="2159894" y="2005589"/>
            <a:ext cx="7872211" cy="948811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defTabSz="42545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2545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2pPr>
            <a:lvl3pPr algn="l" defTabSz="42545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4pPr algn="l" defTabSz="42545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4pPr>
            <a:lvl5pPr algn="l" defTabSz="42545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  <a:lvl6pPr marL="457200" algn="l" defTabSz="42545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6pPr>
            <a:lvl7pPr marL="914400" algn="l" defTabSz="42545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7pPr>
            <a:lvl8pPr marL="1371600" algn="l" defTabSz="42545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8pPr>
            <a:lvl9pPr marL="1828800" algn="l" defTabSz="42545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9pPr>
          </a:lstStyle>
          <a:p>
            <a:pPr marL="0" marR="0" lvl="0" indent="0" algn="ctr" defTabSz="4254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56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☑ 　あります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C8AE8B8-64DA-4840-9A8F-9E34A21FB44E}"/>
              </a:ext>
            </a:extLst>
          </p:cNvPr>
          <p:cNvSpPr/>
          <p:nvPr/>
        </p:nvSpPr>
        <p:spPr>
          <a:xfrm>
            <a:off x="1421757" y="3441936"/>
            <a:ext cx="9348484" cy="2695388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endParaRPr lang="en-US" altLang="ja-JP" sz="2000" dirty="0">
              <a:solidFill>
                <a:schemeClr val="tx1"/>
              </a:solidFill>
              <a:latin typeface="Arial" panose="020B0604020202020204" pitchFamily="34" charset="0"/>
              <a:ea typeface="Meiryo UI" panose="020B0604030504040204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Meiryo UI" panose="020B0604030504040204" pitchFamily="50" charset="-128"/>
              </a:rPr>
              <a:t>　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Meiryo UI" panose="020B0604030504040204" pitchFamily="50" charset="-128"/>
              </a:rPr>
              <a:t>本研究（の一部）は〇〇〇〇〇（助成金</a:t>
            </a: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Meiryo UI" panose="020B0604030504040204" pitchFamily="50" charset="-128"/>
              </a:rPr>
              <a:t>No. 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Meiryo UI" panose="020B0604030504040204" pitchFamily="50" charset="-128"/>
              </a:rPr>
              <a:t>〇〇〇〇〇〇〇）の支援を受けたものである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Meiryo UI" panose="020B0604030504040204" pitchFamily="50" charset="-128"/>
              </a:rPr>
              <a:t>著者〇〇と〇〇は，〇〇〇〇〇（企業名）に属する社員です</a:t>
            </a: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Meiryo UI" panose="020B0604030504040204" pitchFamily="50" charset="-128"/>
              </a:rPr>
              <a:t>.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Meiryo UI" panose="020B0604030504040204" pitchFamily="50" charset="-128"/>
              </a:rPr>
              <a:t>使用した装置（　　）は，〇〇〇〇〇（企業名）から提供されたものである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Meiryo UI" panose="020B0604030504040204" pitchFamily="50" charset="-128"/>
              </a:rPr>
              <a:t>．</a:t>
            </a:r>
            <a:endParaRPr lang="en-US" altLang="ja-JP" b="1" dirty="0">
              <a:solidFill>
                <a:schemeClr val="tx1"/>
              </a:solidFill>
              <a:latin typeface="Arial" panose="020B0604020202020204" pitchFamily="34" charset="0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1A62803-0288-41BE-879D-C0BD58C5FB07}"/>
              </a:ext>
            </a:extLst>
          </p:cNvPr>
          <p:cNvSpPr txBox="1"/>
          <p:nvPr/>
        </p:nvSpPr>
        <p:spPr>
          <a:xfrm>
            <a:off x="1565922" y="2980873"/>
            <a:ext cx="27446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企業・団体等の名称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A043B6C-FC93-4AFF-8EEF-A9C6986451F5}"/>
              </a:ext>
            </a:extLst>
          </p:cNvPr>
          <p:cNvSpPr txBox="1"/>
          <p:nvPr/>
        </p:nvSpPr>
        <p:spPr>
          <a:xfrm>
            <a:off x="8080288" y="6137324"/>
            <a:ext cx="40062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ea typeface="Meiryo UI" panose="020B0604030504040204" pitchFamily="50" charset="-128"/>
              </a:rPr>
              <a:t>TCRT2026</a:t>
            </a:r>
            <a:endParaRPr lang="en-US" altLang="zh-TW" dirty="0">
              <a:latin typeface="Arial" panose="020B0604020202020204" pitchFamily="34" charset="0"/>
              <a:ea typeface="Meiryo UI" panose="020B0604030504040204" pitchFamily="50" charset="-128"/>
            </a:endParaRPr>
          </a:p>
          <a:p>
            <a:r>
              <a:rPr lang="zh-TW" altLang="en-US" dirty="0">
                <a:latin typeface="Arial" panose="020B0604020202020204" pitchFamily="34" charset="0"/>
                <a:ea typeface="Meiryo UI" panose="020B0604030504040204" pitchFamily="50" charset="-128"/>
              </a:rPr>
              <a:t>第</a:t>
            </a:r>
            <a:r>
              <a:rPr lang="en-US" altLang="zh-TW" dirty="0">
                <a:latin typeface="Arial" panose="020B0604020202020204" pitchFamily="34" charset="0"/>
                <a:ea typeface="Meiryo UI" panose="020B0604030504040204" pitchFamily="50" charset="-128"/>
              </a:rPr>
              <a:t>1</a:t>
            </a:r>
            <a:r>
              <a:rPr lang="en-US" altLang="ja-JP" dirty="0">
                <a:latin typeface="Arial" panose="020B0604020202020204" pitchFamily="34" charset="0"/>
                <a:ea typeface="Meiryo UI" panose="020B0604030504040204" pitchFamily="50" charset="-128"/>
              </a:rPr>
              <a:t>6</a:t>
            </a:r>
            <a:r>
              <a:rPr lang="zh-TW" altLang="en-US" dirty="0">
                <a:latin typeface="Arial" panose="020B0604020202020204" pitchFamily="34" charset="0"/>
                <a:ea typeface="Meiryo UI" panose="020B0604030504040204" pitchFamily="50" charset="-128"/>
              </a:rPr>
              <a:t>回東北放射線医療技術学術大会</a:t>
            </a:r>
          </a:p>
        </p:txBody>
      </p:sp>
    </p:spTree>
    <p:extLst>
      <p:ext uri="{BB962C8B-B14F-4D97-AF65-F5344CB8AC3E}">
        <p14:creationId xmlns:p14="http://schemas.microsoft.com/office/powerpoint/2010/main" val="174213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7A0CAFDE-96DF-4D45-A9A0-F015B9433826}"/>
              </a:ext>
            </a:extLst>
          </p:cNvPr>
          <p:cNvSpPr txBox="1">
            <a:spLocks/>
          </p:cNvSpPr>
          <p:nvPr/>
        </p:nvSpPr>
        <p:spPr bwMode="auto">
          <a:xfrm>
            <a:off x="158973" y="2378020"/>
            <a:ext cx="11874053" cy="2101959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defTabSz="42545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2545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2pPr>
            <a:lvl3pPr algn="l" defTabSz="42545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4pPr algn="l" defTabSz="42545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4pPr>
            <a:lvl5pPr algn="l" defTabSz="42545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  <a:lvl6pPr marL="457200" algn="l" defTabSz="42545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6pPr>
            <a:lvl7pPr marL="914400" algn="l" defTabSz="42545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7pPr>
            <a:lvl8pPr marL="1371600" algn="l" defTabSz="42545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8pPr>
            <a:lvl9pPr marL="1828800" algn="l" defTabSz="42545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9pPr>
          </a:lstStyle>
          <a:p>
            <a:pPr marL="0" marR="0" lvl="0" indent="0" algn="ctr" defTabSz="4254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☑ 　</a:t>
            </a:r>
            <a:r>
              <a:rPr kumimoji="0" lang="en-US" altLang="ja-JP" sz="40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The author has no conflict of interest </a:t>
            </a:r>
          </a:p>
          <a:p>
            <a:pPr marL="0" marR="0" lvl="0" indent="0" algn="ctr" defTabSz="4254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40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	to disclose with respect to this presentation.</a:t>
            </a:r>
            <a:endParaRPr kumimoji="1" lang="ja-JP" alt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B73DE62-6BED-4542-A00A-FC14EFAA5B8C}"/>
              </a:ext>
            </a:extLst>
          </p:cNvPr>
          <p:cNvSpPr txBox="1"/>
          <p:nvPr/>
        </p:nvSpPr>
        <p:spPr>
          <a:xfrm>
            <a:off x="5351217" y="6316053"/>
            <a:ext cx="6840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ea typeface="Meiryo UI" panose="020B0604030504040204" pitchFamily="50" charset="-128"/>
              </a:rPr>
              <a:t>16th Tohoku Congress for Radiological Technology  (TCRT2026) </a:t>
            </a:r>
          </a:p>
        </p:txBody>
      </p:sp>
    </p:spTree>
    <p:extLst>
      <p:ext uri="{BB962C8B-B14F-4D97-AF65-F5344CB8AC3E}">
        <p14:creationId xmlns:p14="http://schemas.microsoft.com/office/powerpoint/2010/main" val="602632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7A0CAFDE-96DF-4D45-A9A0-F015B9433826}"/>
              </a:ext>
            </a:extLst>
          </p:cNvPr>
          <p:cNvSpPr txBox="1">
            <a:spLocks/>
          </p:cNvSpPr>
          <p:nvPr/>
        </p:nvSpPr>
        <p:spPr bwMode="auto">
          <a:xfrm>
            <a:off x="158973" y="558460"/>
            <a:ext cx="11874053" cy="2101959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defTabSz="42545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2545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2pPr>
            <a:lvl3pPr algn="l" defTabSz="42545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4pPr algn="l" defTabSz="42545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4pPr>
            <a:lvl5pPr algn="l" defTabSz="42545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  <a:lvl6pPr marL="457200" algn="l" defTabSz="42545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6pPr>
            <a:lvl7pPr marL="914400" algn="l" defTabSz="42545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7pPr>
            <a:lvl8pPr marL="1371600" algn="l" defTabSz="42545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8pPr>
            <a:lvl9pPr marL="1828800" algn="l" defTabSz="42545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9pPr>
          </a:lstStyle>
          <a:p>
            <a:pPr lvl="0" algn="ctr"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eiryo UI" panose="020B0604030504040204" pitchFamily="50" charset="-128"/>
                <a:cs typeface="Arial" panose="020B0604020202020204" pitchFamily="34" charset="0"/>
              </a:rPr>
              <a:t>☑ 　</a:t>
            </a:r>
            <a:r>
              <a:rPr kumimoji="0" lang="en-US" altLang="ja-JP" sz="40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The author has conflict of interest </a:t>
            </a:r>
          </a:p>
          <a:p>
            <a:pPr lvl="0" algn="ctr">
              <a:defRPr/>
            </a:pPr>
            <a:r>
              <a:rPr kumimoji="0" lang="en-US" altLang="ja-JP" sz="40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to disclose with respect to this presentation</a:t>
            </a:r>
            <a:endParaRPr kumimoji="1" lang="ja-JP" alt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A0FDA74-1C50-460D-9758-FC0456809FD4}"/>
              </a:ext>
            </a:extLst>
          </p:cNvPr>
          <p:cNvSpPr/>
          <p:nvPr/>
        </p:nvSpPr>
        <p:spPr>
          <a:xfrm>
            <a:off x="1421757" y="3441936"/>
            <a:ext cx="9348484" cy="2695388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285750" lvl="1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en-US" altLang="ja-JP" sz="2000" dirty="0">
              <a:solidFill>
                <a:schemeClr val="tx1"/>
              </a:solidFill>
              <a:latin typeface="Arial" panose="020B0604020202020204" pitchFamily="34" charset="0"/>
              <a:ea typeface="Meiryo UI" panose="020B0604030504040204" pitchFamily="50" charset="-128"/>
            </a:endParaRPr>
          </a:p>
          <a:p>
            <a:pPr marL="285750" lvl="1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This study was supported in part by the research grant from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Meiryo UI" panose="020B0604030504040204" pitchFamily="50" charset="-128"/>
              </a:rPr>
              <a:t>〇〇〇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corporation, Tokyo, Japan.</a:t>
            </a:r>
          </a:p>
          <a:p>
            <a:pPr marL="285750" lvl="1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en-US" altLang="ja-JP" sz="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lvl="1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Authors 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〇〇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 and 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〇〇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 are employee of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Meiryo UI" panose="020B0604030504040204" pitchFamily="50" charset="-128"/>
              </a:rPr>
              <a:t>〇〇〇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corporation, Tokyo, Japan.</a:t>
            </a:r>
          </a:p>
          <a:p>
            <a:pPr marL="285750" lvl="1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en-US" altLang="ja-JP" sz="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lvl="1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Device (product name) used in this study was provided by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Meiryo UI" panose="020B0604030504040204" pitchFamily="50" charset="-128"/>
              </a:rPr>
              <a:t>〇〇〇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corporation, Tokyo, Japan.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433274F-C45C-4BF2-86F6-1ECFD25BDCC5}"/>
              </a:ext>
            </a:extLst>
          </p:cNvPr>
          <p:cNvSpPr txBox="1"/>
          <p:nvPr/>
        </p:nvSpPr>
        <p:spPr>
          <a:xfrm>
            <a:off x="1565922" y="2980873"/>
            <a:ext cx="3841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Company / Organization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FACC989-D36E-487E-944F-DE9029A30348}"/>
              </a:ext>
            </a:extLst>
          </p:cNvPr>
          <p:cNvSpPr txBox="1"/>
          <p:nvPr/>
        </p:nvSpPr>
        <p:spPr>
          <a:xfrm>
            <a:off x="5351217" y="6316053"/>
            <a:ext cx="6943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ea typeface="Meiryo UI" panose="020B0604030504040204" pitchFamily="50" charset="-128"/>
              </a:rPr>
              <a:t>16th Tohoku Congress for Radiological Technology  (TCRT2026) </a:t>
            </a:r>
          </a:p>
        </p:txBody>
      </p:sp>
    </p:spTree>
    <p:extLst>
      <p:ext uri="{BB962C8B-B14F-4D97-AF65-F5344CB8AC3E}">
        <p14:creationId xmlns:p14="http://schemas.microsoft.com/office/powerpoint/2010/main" val="2565102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203</Words>
  <Application>Microsoft Office PowerPoint</Application>
  <PresentationFormat>ワイド画面</PresentationFormat>
  <Paragraphs>29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Meiryo UI</vt:lpstr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MRI-NPC</dc:creator>
  <cp:lastModifiedBy>Yuichi Sato</cp:lastModifiedBy>
  <cp:revision>6</cp:revision>
  <dcterms:created xsi:type="dcterms:W3CDTF">2024-03-26T10:06:03Z</dcterms:created>
  <dcterms:modified xsi:type="dcterms:W3CDTF">2026-04-14T07:55:02Z</dcterms:modified>
</cp:coreProperties>
</file>