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4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964587-6706-46A5-A74C-73F64A80E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B97BBD-160D-4FD9-B880-EF1B453A0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F0A637-7237-47A6-8F67-A3AC83A17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46724A-57A3-4BF2-B8B4-0432121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1F468D-8448-4196-9D61-9F7BCE5DE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5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28E17-5DD0-46FE-A86F-AE921B72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7C53F5-4265-4324-B2A3-24672C360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BFE27-80DB-40E6-B2D4-57015DD1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BD2310-54BB-44B4-9F2A-CDC81C4E3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5AD1B1-494A-44BC-ABE3-C8E9B798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0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805780-4911-4D66-8562-7AF4B5F45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5DF571-650D-4CFC-8638-DDEDC179C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65BA7-4573-4270-8C1A-4CEE2127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1A100-2A95-4813-89A1-4AD61988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80598-05AD-4A51-8449-D32D3417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26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D01E0-C723-451E-8242-B452F26F4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2F9A-884F-492C-BB34-5A3E8220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C8B3FB-B66C-48BD-81A0-F9F64FD0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D4AF8B-011C-4EB2-9A32-53753B90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010978-5547-457B-820E-5F2B3E5E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6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297814-D0B6-4976-8587-73015F0E5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89E3B4-EF4F-4DC9-AE07-9FE605111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87ACB-6DC8-4C66-A765-3E215965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64250B-53D5-4351-A813-CA21919D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34CDDC-820F-461E-838A-6C364BCFE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1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2A764-31C2-490D-AF81-F86D175E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40EAA8-59E7-44D5-A177-3F6FE6B57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19BF75-AD9C-4556-A474-3A6180F46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B7DB7B-28F2-40B4-A9A9-823EEEDFF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D32DD0-0270-4190-A46F-4A532B16A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878DA9-9DDD-4F49-82EE-90AFAC407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44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6E3C59-A48A-42E0-8CA8-4ECD261C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91737-DFB5-4402-BA15-44BC1D7ED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DE75FE-B6D2-4E9E-AC88-57F9070F3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4B59539-AB8C-44C1-917E-797F8349A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5F3C22-AB46-4E1F-A69F-BC8FFF3D38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2E78382-F425-4A83-9720-62C79C41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F7F38D-90C7-440E-B3F2-BC0F214F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2CA5CD-27EB-4B1A-B7BB-D31074F9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52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7B6D6E-2390-463F-8A6A-2DE16CCBE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1F9BE6-91E5-4932-BB82-8C316791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9DBA13-39E1-4B14-97AE-B71698216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0753E-A4CA-463E-B71C-46404E90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8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CA7AB1-1F17-4FD1-A5A7-79968B3F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7DAEC8-D18A-4B5A-8598-A43E1DD6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86F4A6-D7E4-4212-ACA6-26ECD881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44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10808-3462-488E-BCE6-49EFA1AF5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A72839-C639-4DAA-908F-FD9F3D0D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787CC8-1E6A-4AA1-94CD-CA8F1D43F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04D95-8980-48BD-8E54-2CA4AA3E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F4380B-2E78-4C09-B3B5-0C738233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D2A2BE-E73D-4023-A505-6A51FEFF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16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DD55DD-51CE-49B8-A8AA-81B05691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1F76151-466D-4B1D-A9B8-44ACD1F56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36EC29-FD81-4949-89CD-E5973178F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94CA15-36CD-49F5-8490-7E3C29339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E14066-8103-47F2-B32E-80C3D20B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2D2945-7369-4BB2-9190-C42E1A8F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1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01AC3E9-5C79-4B46-A49D-8DD17660A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706F0D-8B06-4174-8C78-F278FE87D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FA3568-6A7B-4B3B-8B26-49915A702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3A8D0-C41B-4C30-A55E-1A046385F9C7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5CA73-5258-438F-AAA7-DBB16B46B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B91A8-A771-4D77-82D4-16133C65E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8B61-BD0D-45B4-A3B2-288E55C62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61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84658617-2608-464C-B452-DE9195E77B91}"/>
              </a:ext>
            </a:extLst>
          </p:cNvPr>
          <p:cNvSpPr txBox="1">
            <a:spLocks/>
          </p:cNvSpPr>
          <p:nvPr/>
        </p:nvSpPr>
        <p:spPr>
          <a:xfrm>
            <a:off x="1565922" y="2091309"/>
            <a:ext cx="9060154" cy="9059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549" dirty="0">
                <a:latin typeface="Meiryo UI" panose="020B0604030504040204" pitchFamily="50" charset="-128"/>
                <a:ea typeface="Meiryo UI" panose="020B0604030504040204" pitchFamily="50" charset="-128"/>
              </a:rPr>
              <a:t>本発表の内容に関連する利益相反事項は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9705E7A-2755-487E-BB6D-D8E8F72B4E4A}"/>
              </a:ext>
            </a:extLst>
          </p:cNvPr>
          <p:cNvSpPr txBox="1">
            <a:spLocks/>
          </p:cNvSpPr>
          <p:nvPr/>
        </p:nvSpPr>
        <p:spPr bwMode="auto">
          <a:xfrm>
            <a:off x="2159894" y="3529584"/>
            <a:ext cx="7872211" cy="94881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2pPr>
            <a:lvl3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4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4pPr>
            <a:lvl5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  <a:lvl6pPr marL="4572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6pPr>
            <a:lvl7pPr marL="9144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7pPr>
            <a:lvl8pPr marL="13716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8pPr>
            <a:lvl9pPr marL="18288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9pPr>
          </a:lstStyle>
          <a:p>
            <a:pPr marL="0" marR="0" lvl="0" indent="0" algn="ctr" defTabSz="4254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56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☑ 　ありません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2106B0-2915-4BEA-80E0-CF5CB593F572}"/>
              </a:ext>
            </a:extLst>
          </p:cNvPr>
          <p:cNvSpPr txBox="1"/>
          <p:nvPr/>
        </p:nvSpPr>
        <p:spPr>
          <a:xfrm>
            <a:off x="8080288" y="6137324"/>
            <a:ext cx="4031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TCRT2025</a:t>
            </a:r>
            <a:endParaRPr lang="en-US" altLang="zh-TW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r>
              <a:rPr lang="zh-TW" altLang="en-US" dirty="0">
                <a:latin typeface="Arial" panose="020B0604020202020204" pitchFamily="34" charset="0"/>
                <a:ea typeface="Meiryo UI" panose="020B0604030504040204" pitchFamily="50" charset="-128"/>
              </a:rPr>
              <a:t>第</a:t>
            </a:r>
            <a:r>
              <a:rPr lang="en-US" altLang="zh-TW" dirty="0">
                <a:latin typeface="Arial" panose="020B0604020202020204" pitchFamily="34" charset="0"/>
                <a:ea typeface="Meiryo UI" panose="020B0604030504040204" pitchFamily="50" charset="-128"/>
              </a:rPr>
              <a:t>15</a:t>
            </a:r>
            <a:r>
              <a:rPr lang="zh-TW" altLang="en-US" dirty="0">
                <a:latin typeface="Arial" panose="020B0604020202020204" pitchFamily="34" charset="0"/>
                <a:ea typeface="Meiryo UI" panose="020B0604030504040204" pitchFamily="50" charset="-128"/>
              </a:rPr>
              <a:t>回東北放射線医療技術学術大会</a:t>
            </a:r>
          </a:p>
        </p:txBody>
      </p:sp>
    </p:spTree>
    <p:extLst>
      <p:ext uri="{BB962C8B-B14F-4D97-AF65-F5344CB8AC3E}">
        <p14:creationId xmlns:p14="http://schemas.microsoft.com/office/powerpoint/2010/main" val="222805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84658617-2608-464C-B452-DE9195E77B91}"/>
              </a:ext>
            </a:extLst>
          </p:cNvPr>
          <p:cNvSpPr txBox="1">
            <a:spLocks/>
          </p:cNvSpPr>
          <p:nvPr/>
        </p:nvSpPr>
        <p:spPr>
          <a:xfrm>
            <a:off x="1565922" y="567314"/>
            <a:ext cx="9060154" cy="9059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549" dirty="0">
                <a:latin typeface="Meiryo UI" panose="020B0604030504040204" pitchFamily="50" charset="-128"/>
                <a:ea typeface="Meiryo UI" panose="020B0604030504040204" pitchFamily="50" charset="-128"/>
              </a:rPr>
              <a:t>本発表の内容に関連する利益相反事項は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9705E7A-2755-487E-BB6D-D8E8F72B4E4A}"/>
              </a:ext>
            </a:extLst>
          </p:cNvPr>
          <p:cNvSpPr txBox="1">
            <a:spLocks/>
          </p:cNvSpPr>
          <p:nvPr/>
        </p:nvSpPr>
        <p:spPr bwMode="auto">
          <a:xfrm>
            <a:off x="2159894" y="2005589"/>
            <a:ext cx="7872211" cy="94881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2pPr>
            <a:lvl3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4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4pPr>
            <a:lvl5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  <a:lvl6pPr marL="4572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6pPr>
            <a:lvl7pPr marL="9144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7pPr>
            <a:lvl8pPr marL="13716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8pPr>
            <a:lvl9pPr marL="18288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9pPr>
          </a:lstStyle>
          <a:p>
            <a:pPr marL="0" marR="0" lvl="0" indent="0" algn="ctr" defTabSz="4254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56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☑ 　あります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C8AE8B8-64DA-4840-9A8F-9E34A21FB44E}"/>
              </a:ext>
            </a:extLst>
          </p:cNvPr>
          <p:cNvSpPr/>
          <p:nvPr/>
        </p:nvSpPr>
        <p:spPr>
          <a:xfrm>
            <a:off x="1421757" y="3441936"/>
            <a:ext cx="9348484" cy="2695388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本研究（の一部）は〇〇〇〇〇（助成金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No.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〇〇〇〇〇〇〇）の支援を受けたものである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著者〇〇と〇〇は，〇〇〇〇〇（企業名）に属する社員です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使用した装置（　　）は，〇〇〇〇〇（企業名）から提供されたものである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．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A62803-0288-41BE-879D-C0BD58C5FB07}"/>
              </a:ext>
            </a:extLst>
          </p:cNvPr>
          <p:cNvSpPr txBox="1"/>
          <p:nvPr/>
        </p:nvSpPr>
        <p:spPr>
          <a:xfrm>
            <a:off x="1565922" y="2980873"/>
            <a:ext cx="2744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企業・団体等の名称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43B6C-FC93-4AFF-8EEF-A9C6986451F5}"/>
              </a:ext>
            </a:extLst>
          </p:cNvPr>
          <p:cNvSpPr txBox="1"/>
          <p:nvPr/>
        </p:nvSpPr>
        <p:spPr>
          <a:xfrm>
            <a:off x="8080288" y="6137324"/>
            <a:ext cx="3903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TCRT2025</a:t>
            </a:r>
            <a:endParaRPr lang="en-US" altLang="zh-TW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r>
              <a:rPr lang="zh-TW" altLang="en-US" dirty="0">
                <a:latin typeface="Arial" panose="020B0604020202020204" pitchFamily="34" charset="0"/>
                <a:ea typeface="Meiryo UI" panose="020B0604030504040204" pitchFamily="50" charset="-128"/>
              </a:rPr>
              <a:t>第</a:t>
            </a:r>
            <a:r>
              <a:rPr lang="en-US" altLang="zh-TW" dirty="0">
                <a:latin typeface="Arial" panose="020B0604020202020204" pitchFamily="34" charset="0"/>
                <a:ea typeface="Meiryo UI" panose="020B0604030504040204" pitchFamily="50" charset="-128"/>
              </a:rPr>
              <a:t>15</a:t>
            </a:r>
            <a:r>
              <a:rPr lang="zh-TW" altLang="en-US" dirty="0">
                <a:latin typeface="Arial" panose="020B0604020202020204" pitchFamily="34" charset="0"/>
                <a:ea typeface="Meiryo UI" panose="020B0604030504040204" pitchFamily="50" charset="-128"/>
              </a:rPr>
              <a:t>回東北放射線医療技術学術大会</a:t>
            </a:r>
          </a:p>
        </p:txBody>
      </p:sp>
    </p:spTree>
    <p:extLst>
      <p:ext uri="{BB962C8B-B14F-4D97-AF65-F5344CB8AC3E}">
        <p14:creationId xmlns:p14="http://schemas.microsoft.com/office/powerpoint/2010/main" val="17421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7A0CAFDE-96DF-4D45-A9A0-F015B9433826}"/>
              </a:ext>
            </a:extLst>
          </p:cNvPr>
          <p:cNvSpPr txBox="1">
            <a:spLocks/>
          </p:cNvSpPr>
          <p:nvPr/>
        </p:nvSpPr>
        <p:spPr bwMode="auto">
          <a:xfrm>
            <a:off x="158973" y="2378020"/>
            <a:ext cx="11874053" cy="210195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2pPr>
            <a:lvl3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4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4pPr>
            <a:lvl5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  <a:lvl6pPr marL="4572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6pPr>
            <a:lvl7pPr marL="9144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7pPr>
            <a:lvl8pPr marL="13716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8pPr>
            <a:lvl9pPr marL="18288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9pPr>
          </a:lstStyle>
          <a:p>
            <a:pPr marL="0" marR="0" lvl="0" indent="0" algn="ctr" defTabSz="4254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☑ 　</a:t>
            </a:r>
            <a:r>
              <a:rPr kumimoji="0" lang="en-US" altLang="ja-JP" sz="4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The author has no conflict of interest </a:t>
            </a:r>
          </a:p>
          <a:p>
            <a:pPr marL="0" marR="0" lvl="0" indent="0" algn="ctr" defTabSz="4254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	to disclose with respect to this presentation.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73DE62-6BED-4542-A00A-FC14EFAA5B8C}"/>
              </a:ext>
            </a:extLst>
          </p:cNvPr>
          <p:cNvSpPr txBox="1"/>
          <p:nvPr/>
        </p:nvSpPr>
        <p:spPr>
          <a:xfrm>
            <a:off x="5351217" y="6316053"/>
            <a:ext cx="6840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15th Tohoku Congress for Radiological Technology  (TCRT2025) </a:t>
            </a:r>
          </a:p>
        </p:txBody>
      </p:sp>
    </p:spTree>
    <p:extLst>
      <p:ext uri="{BB962C8B-B14F-4D97-AF65-F5344CB8AC3E}">
        <p14:creationId xmlns:p14="http://schemas.microsoft.com/office/powerpoint/2010/main" val="60263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7A0CAFDE-96DF-4D45-A9A0-F015B9433826}"/>
              </a:ext>
            </a:extLst>
          </p:cNvPr>
          <p:cNvSpPr txBox="1">
            <a:spLocks/>
          </p:cNvSpPr>
          <p:nvPr/>
        </p:nvSpPr>
        <p:spPr bwMode="auto">
          <a:xfrm>
            <a:off x="158973" y="558460"/>
            <a:ext cx="11874053" cy="210195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2pPr>
            <a:lvl3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4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4pPr>
            <a:lvl5pPr algn="l" defTabSz="4254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  <a:lvl6pPr marL="4572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6pPr>
            <a:lvl7pPr marL="9144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7pPr>
            <a:lvl8pPr marL="13716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8pPr>
            <a:lvl9pPr marL="1828800" algn="l" defTabSz="42545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9pPr>
          </a:lstStyle>
          <a:p>
            <a:pPr lvl="0" algn="ctr"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☑ 　</a:t>
            </a:r>
            <a:r>
              <a:rPr kumimoji="0" lang="en-US" altLang="ja-JP" sz="4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The author has conflict of interest </a:t>
            </a:r>
          </a:p>
          <a:p>
            <a:pPr lvl="0" algn="ctr">
              <a:defRPr/>
            </a:pPr>
            <a:r>
              <a:rPr kumimoji="0" lang="en-US" altLang="ja-JP" sz="4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 disclose with respect to this presentation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A0FDA74-1C50-460D-9758-FC0456809FD4}"/>
              </a:ext>
            </a:extLst>
          </p:cNvPr>
          <p:cNvSpPr/>
          <p:nvPr/>
        </p:nvSpPr>
        <p:spPr>
          <a:xfrm>
            <a:off x="1421757" y="3441936"/>
            <a:ext cx="9348484" cy="2695388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This study was supported in part by the research grant from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〇〇〇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corporation, Tokyo, Japan.</a:t>
            </a: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Authors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and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are employee of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〇〇〇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corporation, Tokyo, Japan.</a:t>
            </a: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Device (product name) used in this study was provided by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〇〇〇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corporation, Tokyo, Japan.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33274F-C45C-4BF2-86F6-1ECFD25BDCC5}"/>
              </a:ext>
            </a:extLst>
          </p:cNvPr>
          <p:cNvSpPr txBox="1"/>
          <p:nvPr/>
        </p:nvSpPr>
        <p:spPr>
          <a:xfrm>
            <a:off x="1565922" y="2980873"/>
            <a:ext cx="3841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Company / Organization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ACC989-D36E-487E-944F-DE9029A30348}"/>
              </a:ext>
            </a:extLst>
          </p:cNvPr>
          <p:cNvSpPr txBox="1"/>
          <p:nvPr/>
        </p:nvSpPr>
        <p:spPr>
          <a:xfrm>
            <a:off x="5351217" y="6316053"/>
            <a:ext cx="6840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15th Tohoku Congress for Radiological Technology  (TCRT2025) </a:t>
            </a:r>
          </a:p>
        </p:txBody>
      </p:sp>
    </p:spTree>
    <p:extLst>
      <p:ext uri="{BB962C8B-B14F-4D97-AF65-F5344CB8AC3E}">
        <p14:creationId xmlns:p14="http://schemas.microsoft.com/office/powerpoint/2010/main" val="256510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203</Words>
  <Application>Microsoft Office PowerPoint</Application>
  <PresentationFormat>ワイド画面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MRI-NPC</dc:creator>
  <cp:lastModifiedBy>友昭 小澤</cp:lastModifiedBy>
  <cp:revision>5</cp:revision>
  <dcterms:created xsi:type="dcterms:W3CDTF">2024-03-26T10:06:03Z</dcterms:created>
  <dcterms:modified xsi:type="dcterms:W3CDTF">2025-03-28T23:07:42Z</dcterms:modified>
</cp:coreProperties>
</file>